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402" autoAdjust="0"/>
  </p:normalViewPr>
  <p:slideViewPr>
    <p:cSldViewPr snapToGrid="0">
      <p:cViewPr varScale="1">
        <p:scale>
          <a:sx n="74" d="100"/>
          <a:sy n="74" d="100"/>
        </p:scale>
        <p:origin x="10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5895D-9311-FE0C-D6C7-F2B5E1126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24512A-8DDE-7DC4-4A57-BFA5734DE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F257F0-C0BB-21F3-E3EF-700554EE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43F9E5-566E-1F66-4EA3-F639A13E0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AF8494-046B-D601-FFE8-B83FD462B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7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4505F-24C4-F7A8-6033-46D290636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D89F214-61E1-403A-814F-B43D9E159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682D6E-DD02-AF52-FE5F-2AFDF0D3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69CD22-586D-1857-7F28-E437FE29B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B48EFC-84D9-81B2-AB8D-B34491EB7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05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DF1BF8F-396E-7B5A-2001-562BBF5428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4FCE61-7592-551C-3437-A436F6EFC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F1AD97-88C8-7F06-F873-BBCEF62EB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A3D57D-0C85-1DEF-9A0E-4232979E8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F95610-CC85-1A64-29C4-D942098D2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86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F2F748-911A-8000-E667-28F09973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D8229B-F5B7-48A9-35EA-A43A81A3B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DE4EB1-49C7-0C00-4561-0CB058667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F64D50-F5B4-CF32-8DDE-6A1F8EE6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1ED40D-A440-5063-4E34-D5F2043E6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81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2D89C-2786-2F2C-80D3-6AA6E6A7C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B0D628-3C3E-F7A0-14DA-00341A63D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50C855-6925-7F05-1DBE-6C58A888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4579C6-4223-C0B4-CCE0-CDA89ED1E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902BFF-A561-156A-5E2C-E0B6FEF9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33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73173-9941-55E7-E2C0-D83C34C2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44929A-D8F4-2127-63E4-A431719825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6F441A-F045-4782-935F-9CBB60B90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48AF48-177C-C69B-2DAD-C4C934ADF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777512-EBDE-EAA2-9F11-9EBBB9AF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94F7AF-6732-4699-0520-D649C99B1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83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65949-28E8-33F5-CE42-B9B702B5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5CB958-91E0-A932-D0DB-52C1C2C9C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91E3A2-8DF9-9A05-6877-E83F80F57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FB5772-E3D1-5C16-16A0-DFC604B6B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EC1CD4D-C5D6-670A-A75C-04AD180EA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AB21B8-396E-5E6C-8951-E27EF988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FDDFAA-8994-8232-2E3F-8CDD8F81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794CF36-97DD-9064-D93D-288D8E6C2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67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E440B2-C602-918A-8A0A-9CBEC7388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426E85B-95C1-C383-ADF6-9CF31EB9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F46697-BAA9-66AE-E063-06247119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BA2DC8-96AF-BDFB-1981-D4E5DD5DC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33A162-79F3-049D-BE59-38B388DD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7FA6C5B-34E2-7F3F-9A24-396509316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FDC73F-11AE-9621-EF2C-91CAF6A4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79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963C2-5E30-5F60-1EA5-457E5869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EEECF8-7F10-98EE-D313-C7589F7D1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189373-D28D-BC62-C35B-416FAE420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9C37D5-9E08-6F2B-E778-87F519B4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0438C7-DEF9-D3A1-9410-0B2500557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030FDF-CD01-F650-0467-82AE21AD4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79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CE29F-CFAF-453A-5C73-E28E7C990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CBE73D5-B599-26E7-6C02-271B1BA0EF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1205B9-BD72-A621-FA17-09ADB8999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EEAE5F-2408-D8A4-96C3-B4E79E1C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E83377-1DC8-CB55-2809-CAEF154E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73FFB7-1E15-6269-749D-1A737FC8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39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6C1261B-E1AA-E287-4958-0E73913B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F51828-D631-031A-895B-E8D24711B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E25DDF-C863-B4DD-C656-3A9048241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6FAFA-8BD9-4941-81DB-13A2B9D8935F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BA9250-C823-53C4-0367-570AA2253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0CA6BF-A7BA-212B-7E2D-798AF151F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7A4D97-3D17-4B56-BA00-2DC9371F62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>
            <a:extLst>
              <a:ext uri="{FF2B5EF4-FFF2-40B4-BE49-F238E27FC236}">
                <a16:creationId xmlns:a16="http://schemas.microsoft.com/office/drawing/2014/main" id="{B2DB0B5D-A200-601F-D7F5-7617FB23B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563" y="533697"/>
            <a:ext cx="931352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3000"/>
              </a:lnSpc>
              <a:buSzPct val="100000"/>
            </a:pPr>
            <a:r>
              <a:rPr lang="fr-FR" altLang="fr-FR" sz="2800" b="1" dirty="0">
                <a:solidFill>
                  <a:srgbClr val="35A622"/>
                </a:solidFill>
              </a:rPr>
              <a:t>Les Points Accueil Installation du Grand Est en 2025 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E99CFE8F-3986-2626-49A6-32F20E50C0CE}"/>
              </a:ext>
            </a:extLst>
          </p:cNvPr>
          <p:cNvSpPr txBox="1">
            <a:spLocks noChangeArrowheads="1"/>
          </p:cNvSpPr>
          <p:nvPr/>
        </p:nvSpPr>
        <p:spPr bwMode="auto">
          <a:xfrm rot="21303387">
            <a:off x="580412" y="2751689"/>
            <a:ext cx="3374039" cy="161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342900" indent="-342900"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84138"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841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81300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lvl="1" indent="0" algn="ctr">
              <a:spcAft>
                <a:spcPts val="975"/>
              </a:spcAft>
              <a:buSzPct val="100000"/>
            </a:pPr>
            <a:r>
              <a:rPr lang="fr-FR" altLang="fr-FR" sz="3200" b="1" u="sng" dirty="0">
                <a:solidFill>
                  <a:srgbClr val="C00000"/>
                </a:solidFill>
              </a:rPr>
              <a:t>1356</a:t>
            </a:r>
            <a:r>
              <a:rPr lang="fr-FR" altLang="fr-FR" sz="3200" b="1" dirty="0">
                <a:solidFill>
                  <a:srgbClr val="FF0000"/>
                </a:solidFill>
              </a:rPr>
              <a:t> </a:t>
            </a:r>
          </a:p>
          <a:p>
            <a:pPr lvl="1" indent="0" algn="ctr">
              <a:lnSpc>
                <a:spcPct val="150000"/>
              </a:lnSpc>
              <a:spcAft>
                <a:spcPts val="975"/>
              </a:spcAft>
              <a:buSzPct val="100000"/>
            </a:pPr>
            <a:r>
              <a:rPr lang="fr-FR" altLang="fr-FR" sz="3200" b="1" dirty="0">
                <a:solidFill>
                  <a:schemeClr val="tx1"/>
                </a:solidFill>
              </a:rPr>
              <a:t>porteurs de projet d’Installation accueillis </a:t>
            </a:r>
          </a:p>
          <a:p>
            <a:pPr lvl="1" indent="0" algn="ctr">
              <a:lnSpc>
                <a:spcPct val="93000"/>
              </a:lnSpc>
              <a:spcAft>
                <a:spcPts val="975"/>
              </a:spcAft>
              <a:buSzPct val="100000"/>
            </a:pPr>
            <a:endParaRPr lang="fr-FR" altLang="fr-FR" sz="2000" b="1" dirty="0"/>
          </a:p>
        </p:txBody>
      </p:sp>
      <p:pic>
        <p:nvPicPr>
          <p:cNvPr id="24" name="Image 8">
            <a:extLst>
              <a:ext uri="{FF2B5EF4-FFF2-40B4-BE49-F238E27FC236}">
                <a16:creationId xmlns:a16="http://schemas.microsoft.com/office/drawing/2014/main" id="{2817976D-BE6E-CE4D-FE02-6188DA9AB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57" y="1285312"/>
            <a:ext cx="3213947" cy="107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ZoneTexte 10">
            <a:extLst>
              <a:ext uri="{FF2B5EF4-FFF2-40B4-BE49-F238E27FC236}">
                <a16:creationId xmlns:a16="http://schemas.microsoft.com/office/drawing/2014/main" id="{F09D93F0-764D-00A5-D508-51D6FB445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1488" y="4327054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chemeClr val="tx1"/>
                </a:solidFill>
              </a:rPr>
              <a:t>157</a:t>
            </a:r>
          </a:p>
        </p:txBody>
      </p:sp>
      <p:sp>
        <p:nvSpPr>
          <p:cNvPr id="28" name="ZoneTexte 11">
            <a:extLst>
              <a:ext uri="{FF2B5EF4-FFF2-40B4-BE49-F238E27FC236}">
                <a16:creationId xmlns:a16="http://schemas.microsoft.com/office/drawing/2014/main" id="{69475D9B-C21B-9B32-9768-87D27786F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2613" y="3401541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chemeClr val="tx1"/>
                </a:solidFill>
              </a:rPr>
              <a:t>197</a:t>
            </a:r>
          </a:p>
        </p:txBody>
      </p:sp>
      <p:sp>
        <p:nvSpPr>
          <p:cNvPr id="29" name="ZoneTexte 12">
            <a:extLst>
              <a:ext uri="{FF2B5EF4-FFF2-40B4-BE49-F238E27FC236}">
                <a16:creationId xmlns:a16="http://schemas.microsoft.com/office/drawing/2014/main" id="{11E66A2B-E73B-1C0D-7C9D-1D22D3D5C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9876" y="4585816"/>
            <a:ext cx="4315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/>
              <a:t>90</a:t>
            </a:r>
            <a:endParaRPr lang="fr-FR" altLang="fr-FR" dirty="0">
              <a:solidFill>
                <a:schemeClr val="tx1"/>
              </a:solidFill>
            </a:endParaRPr>
          </a:p>
          <a:p>
            <a:endParaRPr lang="fr-FR" altLang="fr-FR" dirty="0">
              <a:solidFill>
                <a:schemeClr val="tx1"/>
              </a:solidFill>
            </a:endParaRPr>
          </a:p>
        </p:txBody>
      </p:sp>
      <p:sp>
        <p:nvSpPr>
          <p:cNvPr id="31" name="ZoneTexte 14">
            <a:extLst>
              <a:ext uri="{FF2B5EF4-FFF2-40B4-BE49-F238E27FC236}">
                <a16:creationId xmlns:a16="http://schemas.microsoft.com/office/drawing/2014/main" id="{5C27A7B7-145C-3799-A78E-7CB799060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9876" y="3401541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chemeClr val="tx1"/>
                </a:solidFill>
              </a:rPr>
              <a:t>141</a:t>
            </a:r>
          </a:p>
        </p:txBody>
      </p:sp>
      <p:sp>
        <p:nvSpPr>
          <p:cNvPr id="35" name="ZoneTexte 18">
            <a:extLst>
              <a:ext uri="{FF2B5EF4-FFF2-40B4-BE49-F238E27FC236}">
                <a16:creationId xmlns:a16="http://schemas.microsoft.com/office/drawing/2014/main" id="{3162377D-7D7A-E8B2-2D46-D5AAA5FF8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6633" y="3817570"/>
            <a:ext cx="5549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dirty="0">
                <a:solidFill>
                  <a:schemeClr val="tx1"/>
                </a:solidFill>
              </a:rPr>
              <a:t>149</a:t>
            </a:r>
          </a:p>
          <a:p>
            <a:endParaRPr lang="fr-FR" altLang="fr-FR" dirty="0">
              <a:solidFill>
                <a:schemeClr val="tx1"/>
              </a:solidFill>
            </a:endParaRPr>
          </a:p>
        </p:txBody>
      </p:sp>
      <p:sp>
        <p:nvSpPr>
          <p:cNvPr id="36" name="ZoneTexte 1">
            <a:extLst>
              <a:ext uri="{FF2B5EF4-FFF2-40B4-BE49-F238E27FC236}">
                <a16:creationId xmlns:a16="http://schemas.microsoft.com/office/drawing/2014/main" id="{EEB58A62-332C-199D-CFC0-5291BB97A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901" y="2530004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altLang="fr-FR" dirty="0">
                <a:solidFill>
                  <a:schemeClr val="tx1"/>
                </a:solidFill>
              </a:rPr>
              <a:t>120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9DC712-9BBC-B704-48C0-66D08981F1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5" t="8467" r="13887" b="7597"/>
          <a:stretch>
            <a:fillRect/>
          </a:stretch>
        </p:blipFill>
        <p:spPr bwMode="auto">
          <a:xfrm>
            <a:off x="4505064" y="1339430"/>
            <a:ext cx="6800854" cy="51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68D853D-2350-F58A-F263-6DDBCA7F8AE8}"/>
              </a:ext>
            </a:extLst>
          </p:cNvPr>
          <p:cNvSpPr txBox="1"/>
          <p:nvPr/>
        </p:nvSpPr>
        <p:spPr>
          <a:xfrm>
            <a:off x="5668941" y="4724315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157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F44D912-0341-9F0F-907F-5EF0208FDADD}"/>
              </a:ext>
            </a:extLst>
          </p:cNvPr>
          <p:cNvSpPr txBox="1"/>
          <p:nvPr/>
        </p:nvSpPr>
        <p:spPr>
          <a:xfrm>
            <a:off x="6223901" y="2572010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120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49C499B-D891-4EF1-7C78-9D0F187A8286}"/>
              </a:ext>
            </a:extLst>
          </p:cNvPr>
          <p:cNvSpPr txBox="1"/>
          <p:nvPr/>
        </p:nvSpPr>
        <p:spPr>
          <a:xfrm>
            <a:off x="5978515" y="3587476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197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25C28EE-D458-C62C-944E-94577A25BC8D}"/>
              </a:ext>
            </a:extLst>
          </p:cNvPr>
          <p:cNvSpPr txBox="1"/>
          <p:nvPr/>
        </p:nvSpPr>
        <p:spPr>
          <a:xfrm>
            <a:off x="7116896" y="3587476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141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F6039CF-1F64-6E31-F8B7-B22ED39091B8}"/>
              </a:ext>
            </a:extLst>
          </p:cNvPr>
          <p:cNvSpPr txBox="1"/>
          <p:nvPr/>
        </p:nvSpPr>
        <p:spPr>
          <a:xfrm>
            <a:off x="8793249" y="3501835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112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6C46A6-0F49-9064-3B8B-7DDAF45D23C4}"/>
              </a:ext>
            </a:extLst>
          </p:cNvPr>
          <p:cNvSpPr txBox="1"/>
          <p:nvPr/>
        </p:nvSpPr>
        <p:spPr>
          <a:xfrm>
            <a:off x="7976203" y="3632904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101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92A138A-590D-EC3D-D572-612994242929}"/>
              </a:ext>
            </a:extLst>
          </p:cNvPr>
          <p:cNvSpPr txBox="1"/>
          <p:nvPr/>
        </p:nvSpPr>
        <p:spPr>
          <a:xfrm>
            <a:off x="9989785" y="4050055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182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DE6AE69-34A9-606D-0E00-D15CDD671CFD}"/>
              </a:ext>
            </a:extLst>
          </p:cNvPr>
          <p:cNvSpPr txBox="1"/>
          <p:nvPr/>
        </p:nvSpPr>
        <p:spPr>
          <a:xfrm>
            <a:off x="6891361" y="4605179"/>
            <a:ext cx="51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90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83681D9-BB3B-B3AB-31FF-58435D82ADF5}"/>
              </a:ext>
            </a:extLst>
          </p:cNvPr>
          <p:cNvSpPr txBox="1"/>
          <p:nvPr/>
        </p:nvSpPr>
        <p:spPr>
          <a:xfrm>
            <a:off x="8883747" y="4813868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149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973E8FC-FB6E-16D3-16F1-6CD5FBC5A733}"/>
              </a:ext>
            </a:extLst>
          </p:cNvPr>
          <p:cNvSpPr txBox="1"/>
          <p:nvPr/>
        </p:nvSpPr>
        <p:spPr>
          <a:xfrm>
            <a:off x="9591370" y="5518570"/>
            <a:ext cx="679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</a:rPr>
              <a:t>107</a:t>
            </a:r>
          </a:p>
        </p:txBody>
      </p:sp>
      <p:sp>
        <p:nvSpPr>
          <p:cNvPr id="26" name="ZoneTexte 3">
            <a:extLst>
              <a:ext uri="{FF2B5EF4-FFF2-40B4-BE49-F238E27FC236}">
                <a16:creationId xmlns:a16="http://schemas.microsoft.com/office/drawing/2014/main" id="{70FA5804-4B9C-6590-05CC-E24795838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1404" y="1554307"/>
            <a:ext cx="37593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alt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Nombre d’entretiens</a:t>
            </a:r>
            <a:r>
              <a:rPr lang="fr-FR" altLang="fr-F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altLang="fr-F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chaque département</a:t>
            </a:r>
          </a:p>
        </p:txBody>
      </p:sp>
    </p:spTree>
    <p:extLst>
      <p:ext uri="{BB962C8B-B14F-4D97-AF65-F5344CB8AC3E}">
        <p14:creationId xmlns:p14="http://schemas.microsoft.com/office/powerpoint/2010/main" val="16021350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36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Céline SIMON</dc:creator>
  <cp:lastModifiedBy>Marie Céline SIMON</cp:lastModifiedBy>
  <cp:revision>23</cp:revision>
  <dcterms:created xsi:type="dcterms:W3CDTF">2025-04-03T07:46:15Z</dcterms:created>
  <dcterms:modified xsi:type="dcterms:W3CDTF">2026-05-22T12:08:33Z</dcterms:modified>
</cp:coreProperties>
</file>